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5" r:id="rId4"/>
    <p:sldId id="259" r:id="rId5"/>
    <p:sldId id="265" r:id="rId6"/>
    <p:sldId id="258" r:id="rId7"/>
    <p:sldId id="266" r:id="rId8"/>
    <p:sldId id="267" r:id="rId9"/>
    <p:sldId id="268" r:id="rId10"/>
    <p:sldId id="271" r:id="rId11"/>
    <p:sldId id="273" r:id="rId12"/>
    <p:sldId id="262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iel de Vries" initials="MdV" lastIdx="1" clrIdx="0">
    <p:extLst>
      <p:ext uri="{19B8F6BF-5375-455C-9EA6-DF929625EA0E}">
        <p15:presenceInfo xmlns:p15="http://schemas.microsoft.com/office/powerpoint/2012/main" userId="3a83f5b3f1f117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69911" autoAdjust="0"/>
  </p:normalViewPr>
  <p:slideViewPr>
    <p:cSldViewPr snapToGrid="0">
      <p:cViewPr varScale="1">
        <p:scale>
          <a:sx n="45" d="100"/>
          <a:sy n="45" d="100"/>
        </p:scale>
        <p:origin x="-29" y="40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240D4-2F6D-4D3E-907E-C410779A8E13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5DDEE-305B-4F5A-9E79-F63CB300F3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8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79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Heel </a:t>
            </a:r>
            <a:r>
              <a:rPr lang="en-US" dirty="0" err="1"/>
              <a:t>verdrietig</a:t>
            </a:r>
            <a:endParaRPr lang="en-US" dirty="0"/>
          </a:p>
          <a:p>
            <a:r>
              <a:rPr lang="en-US" dirty="0"/>
              <a:t>Mama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verdrietig</a:t>
            </a:r>
            <a:endParaRPr lang="en-US" dirty="0"/>
          </a:p>
          <a:p>
            <a:r>
              <a:rPr lang="en-US" dirty="0" err="1"/>
              <a:t>Afgeleid</a:t>
            </a:r>
            <a:r>
              <a:rPr lang="en-US" dirty="0"/>
              <a:t> op school</a:t>
            </a:r>
          </a:p>
          <a:p>
            <a:r>
              <a:rPr lang="en-US" dirty="0"/>
              <a:t>Rust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druk</a:t>
            </a:r>
            <a:r>
              <a:rPr lang="en-US" dirty="0"/>
              <a:t> in huis</a:t>
            </a:r>
          </a:p>
          <a:p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fijn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veroorzaakt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door virus of </a:t>
            </a:r>
            <a:r>
              <a:rPr lang="en-US" dirty="0" err="1"/>
              <a:t>bacterie</a:t>
            </a:r>
            <a:r>
              <a:rPr lang="en-US" dirty="0"/>
              <a:t> die </a:t>
            </a:r>
            <a:r>
              <a:rPr lang="en-US" dirty="0" err="1"/>
              <a:t>cellen</a:t>
            </a:r>
            <a:r>
              <a:rPr lang="en-US" dirty="0"/>
              <a:t> </a:t>
            </a:r>
            <a:r>
              <a:rPr lang="en-US" dirty="0" err="1"/>
              <a:t>kapot</a:t>
            </a:r>
            <a:r>
              <a:rPr lang="en-US" dirty="0"/>
              <a:t> </a:t>
            </a:r>
            <a:r>
              <a:rPr lang="en-US" dirty="0" err="1"/>
              <a:t>maakt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2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Bloedonderzoek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Urine en ontlasting onderzoek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Honden kunnen het soms ruiken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Echo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of MRI scan</a:t>
            </a:r>
          </a:p>
          <a:p>
            <a:r>
              <a:rPr lang="en-US" dirty="0" err="1"/>
              <a:t>Biopsie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8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 scanner, MAGNETIC RESONANCE SCANNER</a:t>
            </a:r>
          </a:p>
          <a:p>
            <a:r>
              <a:rPr lang="en-US" dirty="0" err="1"/>
              <a:t>Iets</a:t>
            </a:r>
            <a:r>
              <a:rPr lang="en-US" dirty="0"/>
              <a:t> met hele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magneten</a:t>
            </a:r>
            <a:endParaRPr lang="en-US" dirty="0"/>
          </a:p>
          <a:p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metalen</a:t>
            </a:r>
            <a:r>
              <a:rPr lang="en-US" dirty="0"/>
              <a:t> </a:t>
            </a:r>
            <a:r>
              <a:rPr lang="en-US" dirty="0" err="1"/>
              <a:t>sierraden</a:t>
            </a:r>
            <a:r>
              <a:rPr lang="en-US" dirty="0"/>
              <a:t> </a:t>
            </a:r>
            <a:r>
              <a:rPr lang="en-US" dirty="0" err="1"/>
              <a:t>oorbellen</a:t>
            </a:r>
            <a:r>
              <a:rPr lang="en-US" dirty="0"/>
              <a:t> of piercings </a:t>
            </a:r>
            <a:r>
              <a:rPr lang="en-US" dirty="0" err="1"/>
              <a:t>meenemen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3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zorg</a:t>
            </a:r>
            <a:r>
              <a:rPr lang="en-US" dirty="0"/>
              <a:t> je </a:t>
            </a:r>
            <a:r>
              <a:rPr lang="en-US" dirty="0" err="1"/>
              <a:t>dat</a:t>
            </a:r>
            <a:r>
              <a:rPr lang="en-US" dirty="0"/>
              <a:t> je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krijgt</a:t>
            </a:r>
            <a:endParaRPr lang="en-US" dirty="0"/>
          </a:p>
          <a:p>
            <a:r>
              <a:rPr lang="en-US" dirty="0" err="1"/>
              <a:t>Gezond</a:t>
            </a:r>
            <a:r>
              <a:rPr lang="en-US" dirty="0"/>
              <a:t> </a:t>
            </a:r>
            <a:r>
              <a:rPr lang="en-US" dirty="0" err="1"/>
              <a:t>eten</a:t>
            </a:r>
            <a:r>
              <a:rPr lang="en-US" dirty="0"/>
              <a:t>,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groente</a:t>
            </a:r>
            <a:endParaRPr lang="en-US" dirty="0"/>
          </a:p>
          <a:p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roken</a:t>
            </a:r>
            <a:endParaRPr lang="en-US" dirty="0"/>
          </a:p>
          <a:p>
            <a:r>
              <a:rPr lang="en-US" dirty="0" err="1"/>
              <a:t>Niet</a:t>
            </a:r>
            <a:r>
              <a:rPr lang="en-US" dirty="0"/>
              <a:t> alcohol </a:t>
            </a:r>
            <a:r>
              <a:rPr lang="en-US" dirty="0" err="1"/>
              <a:t>drinken</a:t>
            </a:r>
            <a:endParaRPr lang="en-US" dirty="0"/>
          </a:p>
          <a:p>
            <a:r>
              <a:rPr lang="en-US" dirty="0" err="1"/>
              <a:t>Elektronica</a:t>
            </a:r>
            <a:r>
              <a:rPr lang="en-US" dirty="0"/>
              <a:t> </a:t>
            </a:r>
            <a:r>
              <a:rPr lang="en-US" dirty="0" err="1"/>
              <a:t>netjes</a:t>
            </a:r>
            <a:r>
              <a:rPr lang="en-US" dirty="0"/>
              <a:t> </a:t>
            </a:r>
            <a:r>
              <a:rPr lang="en-US" dirty="0" err="1"/>
              <a:t>inleveren</a:t>
            </a:r>
            <a:endParaRPr lang="en-US" dirty="0"/>
          </a:p>
          <a:p>
            <a:r>
              <a:rPr lang="en-US" dirty="0"/>
              <a:t>Plastic </a:t>
            </a:r>
            <a:r>
              <a:rPr lang="en-US" dirty="0" err="1"/>
              <a:t>recyclen</a:t>
            </a:r>
            <a:br>
              <a:rPr lang="en-US" dirty="0"/>
            </a:b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37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5DDEE-305B-4F5A-9E79-F63CB300F3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3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Tomotherap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55F17-8328-497E-A703-4D649C3E5A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spReekbeurt</a:t>
            </a:r>
            <a:r>
              <a:rPr lang="en-US" dirty="0"/>
              <a:t> over:</a:t>
            </a:r>
            <a:br>
              <a:rPr lang="en-US" dirty="0"/>
            </a:br>
            <a:r>
              <a:rPr lang="en-US" dirty="0" err="1"/>
              <a:t>Kanker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24BED-0A83-4CA0-BD7E-383144D2C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Door Robin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52BD40-5B53-4CD1-8E15-DE45CCFA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29" y="4102548"/>
            <a:ext cx="5551171" cy="283953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1212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402AC-142C-459A-85DC-F482C0BC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40" y="1140361"/>
            <a:ext cx="8610600" cy="1293028"/>
          </a:xfrm>
        </p:spPr>
        <p:txBody>
          <a:bodyPr/>
          <a:lstStyle/>
          <a:p>
            <a:r>
              <a:rPr lang="en-US" dirty="0" err="1"/>
              <a:t>Bestraling</a:t>
            </a:r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E6F76B7-8928-49C1-B0E9-44FF0B0B2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039"/>
          <a:stretch/>
        </p:blipFill>
        <p:spPr>
          <a:xfrm rot="5400000">
            <a:off x="2067222" y="538820"/>
            <a:ext cx="6866810" cy="5789171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BAA0536-6C2D-44A6-BC4C-E6FA77D82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1560"/>
            <a:ext cx="4338780" cy="29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C0AF3-63DC-4535-9D36-BAC38B7E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Immuunterapie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E12994-D699-476A-B2A5-8A5FB7E5B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Medicijnen</a:t>
            </a:r>
            <a:r>
              <a:rPr lang="en-US" dirty="0"/>
              <a:t> die het </a:t>
            </a:r>
            <a:r>
              <a:rPr lang="en-US" dirty="0" err="1"/>
              <a:t>lichaam</a:t>
            </a:r>
            <a:r>
              <a:rPr lang="en-US" dirty="0"/>
              <a:t> </a:t>
            </a:r>
            <a:r>
              <a:rPr lang="en-US" dirty="0" err="1"/>
              <a:t>helpen</a:t>
            </a:r>
            <a:r>
              <a:rPr lang="en-US" dirty="0"/>
              <a:t> het </a:t>
            </a:r>
            <a:r>
              <a:rPr lang="en-US" dirty="0" err="1"/>
              <a:t>afweersysteem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verstreken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Bacterien</a:t>
            </a:r>
            <a:r>
              <a:rPr lang="en-US" dirty="0"/>
              <a:t>, </a:t>
            </a:r>
            <a:r>
              <a:rPr lang="en-US" dirty="0" err="1"/>
              <a:t>virussen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dan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kankercellen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beter</a:t>
            </a:r>
            <a:r>
              <a:rPr lang="en-US" dirty="0"/>
              <a:t> </a:t>
            </a:r>
            <a:r>
              <a:rPr lang="en-US" dirty="0" err="1"/>
              <a:t>opgeruimd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immuunterapie</a:t>
            </a:r>
            <a:r>
              <a:rPr lang="en-US" dirty="0"/>
              <a:t> </a:t>
            </a:r>
            <a:r>
              <a:rPr lang="en-US" dirty="0" err="1"/>
              <a:t>gedaan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2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6DA9A-3EC9-47AB-B10E-3C6229F4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Meer </a:t>
            </a:r>
            <a:r>
              <a:rPr lang="en-US" dirty="0" err="1"/>
              <a:t>informatie</a:t>
            </a:r>
            <a:r>
              <a:rPr lang="en-US" dirty="0"/>
              <a:t> over </a:t>
            </a:r>
            <a:r>
              <a:rPr lang="en-US" dirty="0" err="1"/>
              <a:t>kanker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C18865-CB47-47C3-B2D3-F4D05F0D0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11685"/>
            <a:ext cx="3534383" cy="2707000"/>
          </a:xfrm>
        </p:spPr>
        <p:txBody>
          <a:bodyPr/>
          <a:lstStyle/>
          <a:p>
            <a:r>
              <a:rPr lang="en-US" dirty="0" err="1"/>
              <a:t>Kankerspoken</a:t>
            </a:r>
            <a:endParaRPr lang="en-US" dirty="0"/>
          </a:p>
          <a:p>
            <a:r>
              <a:rPr lang="en-US" dirty="0" err="1"/>
              <a:t>Kwf</a:t>
            </a:r>
            <a:r>
              <a:rPr lang="en-US" dirty="0"/>
              <a:t> </a:t>
            </a:r>
            <a:r>
              <a:rPr lang="en-US" dirty="0" err="1"/>
              <a:t>kankerbestrijding</a:t>
            </a:r>
            <a:endParaRPr lang="en-US" dirty="0"/>
          </a:p>
          <a:p>
            <a:r>
              <a:rPr lang="en-US" dirty="0"/>
              <a:t>Google</a:t>
            </a:r>
          </a:p>
        </p:txBody>
      </p:sp>
      <p:pic>
        <p:nvPicPr>
          <p:cNvPr id="1026" name="Picture 2" descr="Afbeeldingsresultaat voor kankerspoken">
            <a:extLst>
              <a:ext uri="{FF2B5EF4-FFF2-40B4-BE49-F238E27FC236}">
                <a16:creationId xmlns:a16="http://schemas.microsoft.com/office/drawing/2014/main" id="{44315BAC-0981-4BF8-B418-301EB1E5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349"/>
            <a:ext cx="6127052" cy="36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8F29C-8CF7-48DB-87A4-0D5A0F28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5828898" y="4559968"/>
            <a:ext cx="54544" cy="24063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 descr="Afbeeldingsresultaat voor tips en tops">
            <a:extLst>
              <a:ext uri="{FF2B5EF4-FFF2-40B4-BE49-F238E27FC236}">
                <a16:creationId xmlns:a16="http://schemas.microsoft.com/office/drawing/2014/main" id="{EAAD78CB-B149-492D-A63A-1EDF6D2100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29" y="120316"/>
            <a:ext cx="5178342" cy="67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emoji picobello">
            <a:extLst>
              <a:ext uri="{FF2B5EF4-FFF2-40B4-BE49-F238E27FC236}">
                <a16:creationId xmlns:a16="http://schemas.microsoft.com/office/drawing/2014/main" id="{233A382F-BB28-4F6B-BE10-101E1CD4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85171" y="6857999"/>
            <a:ext cx="74703" cy="1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emoji">
            <a:extLst>
              <a:ext uri="{FF2B5EF4-FFF2-40B4-BE49-F238E27FC236}">
                <a16:creationId xmlns:a16="http://schemas.microsoft.com/office/drawing/2014/main" id="{594FBAA6-1363-4BE6-995B-264D58D55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72" y="3423359"/>
            <a:ext cx="3506828" cy="35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beeldingsresultaat voor emoji">
            <a:extLst>
              <a:ext uri="{FF2B5EF4-FFF2-40B4-BE49-F238E27FC236}">
                <a16:creationId xmlns:a16="http://schemas.microsoft.com/office/drawing/2014/main" id="{B21A877B-B0C8-4C1A-ACF4-B79AFAA2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3359"/>
            <a:ext cx="3506829" cy="35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95278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870F4-82D4-42E4-94C1-DA1D4DB9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 err="1"/>
              <a:t>Waarom</a:t>
            </a:r>
            <a:r>
              <a:rPr lang="en-US" dirty="0"/>
              <a:t> </a:t>
            </a:r>
            <a:r>
              <a:rPr lang="en-US" dirty="0" err="1"/>
              <a:t>geef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spreekbeurt</a:t>
            </a:r>
            <a:r>
              <a:rPr lang="en-US" dirty="0"/>
              <a:t> over </a:t>
            </a:r>
            <a:r>
              <a:rPr lang="en-US" dirty="0" err="1"/>
              <a:t>kanker</a:t>
            </a:r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D1C4471-49C8-4236-A201-A3109E41F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256" y="2437117"/>
            <a:ext cx="2263676" cy="4024313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5955FAE-34A8-429D-B495-8038A6A69BFC}"/>
              </a:ext>
            </a:extLst>
          </p:cNvPr>
          <p:cNvSpPr txBox="1"/>
          <p:nvPr/>
        </p:nvSpPr>
        <p:spPr>
          <a:xfrm>
            <a:off x="3521413" y="2437117"/>
            <a:ext cx="8047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had </a:t>
            </a:r>
            <a:r>
              <a:rPr lang="en-US" dirty="0" err="1"/>
              <a:t>borstkanker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darm</a:t>
            </a:r>
            <a:r>
              <a:rPr lang="en-US" dirty="0"/>
              <a:t> </a:t>
            </a:r>
            <a:r>
              <a:rPr lang="en-US" dirty="0" err="1"/>
              <a:t>kanker</a:t>
            </a:r>
            <a:endParaRPr lang="en-US" dirty="0"/>
          </a:p>
          <a:p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baarmoerderhalskanker</a:t>
            </a:r>
            <a:endParaRPr lang="en-US" dirty="0"/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baarmoeder</a:t>
            </a:r>
            <a:r>
              <a:rPr lang="en-US" dirty="0"/>
              <a:t> (</a:t>
            </a:r>
            <a:r>
              <a:rPr lang="en-US" dirty="0" err="1"/>
              <a:t>waar</a:t>
            </a:r>
            <a:r>
              <a:rPr lang="en-US" dirty="0"/>
              <a:t> baby’s </a:t>
            </a:r>
            <a:r>
              <a:rPr lang="en-US" dirty="0" err="1"/>
              <a:t>groeien</a:t>
            </a:r>
            <a:r>
              <a:rPr lang="en-US" dirty="0"/>
              <a:t>) zit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flink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de navel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2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FCCA4-8E7B-4A61-B39F-AC19F9D2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 </a:t>
            </a:r>
            <a:r>
              <a:rPr lang="en-US" dirty="0" err="1"/>
              <a:t>werkt</a:t>
            </a:r>
            <a:r>
              <a:rPr lang="en-US" dirty="0"/>
              <a:t> je </a:t>
            </a:r>
            <a:r>
              <a:rPr lang="en-US" dirty="0" err="1"/>
              <a:t>lichaam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7EC4C9-7B32-424E-84E8-BAAB6F32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94560"/>
            <a:ext cx="54102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Bouwstenen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Cellen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Beschadigde</a:t>
            </a:r>
            <a:r>
              <a:rPr lang="en-US" dirty="0"/>
              <a:t> </a:t>
            </a:r>
            <a:r>
              <a:rPr lang="en-US" dirty="0" err="1"/>
              <a:t>cellen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Celdeling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D49FCB-1BB5-4E6C-8B6E-25528624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3" y="1792672"/>
            <a:ext cx="5739907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61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BDFB1-40E7-410A-86F5-65804100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is </a:t>
            </a:r>
            <a:r>
              <a:rPr lang="en-US" dirty="0" err="1"/>
              <a:t>kanker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E32F8-2102-4AA2-BDA7-4FEBB8A7B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570" y="4800600"/>
            <a:ext cx="5562600" cy="16344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Verzamelnaam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Tumor</a:t>
            </a:r>
          </a:p>
          <a:p>
            <a:pPr marL="0" indent="0">
              <a:buNone/>
            </a:pPr>
            <a:r>
              <a:rPr lang="en-US" dirty="0" err="1"/>
              <a:t>Uitzaaien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dodelijk</a:t>
            </a:r>
            <a:endParaRPr lang="en-US" dirty="0"/>
          </a:p>
        </p:txBody>
      </p:sp>
      <p:pic>
        <p:nvPicPr>
          <p:cNvPr id="1026" name="Picture 2" descr="Wat is kanker? Een goedaardig en een kwaadaardig gezwel">
            <a:extLst>
              <a:ext uri="{FF2B5EF4-FFF2-40B4-BE49-F238E27FC236}">
                <a16:creationId xmlns:a16="http://schemas.microsoft.com/office/drawing/2014/main" id="{310AA2E1-32E7-43F7-A32B-8F5F8AA1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1714500"/>
            <a:ext cx="869324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2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B4F96-BF7A-4F2D-BC6E-42660E56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weet</a:t>
            </a:r>
            <a:r>
              <a:rPr lang="en-US" dirty="0"/>
              <a:t> je </a:t>
            </a:r>
            <a:r>
              <a:rPr lang="en-US" dirty="0" err="1"/>
              <a:t>dat</a:t>
            </a:r>
            <a:r>
              <a:rPr lang="en-US" dirty="0"/>
              <a:t> je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hebt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2EAA4C-5527-4E16-A920-18DD69BF2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94560"/>
            <a:ext cx="541020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Dokter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Sympthomen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Onderzoek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err="1"/>
              <a:t>Bloed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Echo</a:t>
            </a:r>
          </a:p>
          <a:p>
            <a:pPr marL="0" indent="0">
              <a:buNone/>
            </a:pPr>
            <a:r>
              <a:rPr lang="en-US" dirty="0"/>
              <a:t>MRI/CT</a:t>
            </a:r>
          </a:p>
        </p:txBody>
      </p:sp>
      <p:pic>
        <p:nvPicPr>
          <p:cNvPr id="2050" name="Picture 2" descr="Afbeeldingsresultaat voor kanker">
            <a:extLst>
              <a:ext uri="{FF2B5EF4-FFF2-40B4-BE49-F238E27FC236}">
                <a16:creationId xmlns:a16="http://schemas.microsoft.com/office/drawing/2014/main" id="{6DB2D4CA-E78A-4F01-88FA-FFAB451A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7910"/>
            <a:ext cx="5961784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7945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174AD80-51A1-4688-BB19-3B171981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00695" y="557362"/>
            <a:ext cx="8905505" cy="59324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C7D965-0141-48EF-85F7-487CF63C26EA}"/>
              </a:ext>
            </a:extLst>
          </p:cNvPr>
          <p:cNvSpPr txBox="1"/>
          <p:nvPr/>
        </p:nvSpPr>
        <p:spPr>
          <a:xfrm>
            <a:off x="20727107" y="4094389"/>
            <a:ext cx="148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hlinkClick r:id="rId4" tooltip="https://en.wikipedia.org/wiki/Tomotherapy"/>
              </a:rPr>
              <a:t>Deze</a:t>
            </a:r>
            <a:r>
              <a:rPr lang="en-US" sz="900" dirty="0">
                <a:hlinkClick r:id="rId4" tooltip="https://en.wikipedia.org/wiki/Tomotherapy"/>
              </a:rPr>
              <a:t> </a:t>
            </a:r>
            <a:r>
              <a:rPr lang="en-US" sz="900" dirty="0" err="1">
                <a:hlinkClick r:id="rId4" tooltip="https://en.wikipedia.org/wiki/Tomotherapy"/>
              </a:rPr>
              <a:t>foto</a:t>
            </a:r>
            <a:r>
              <a:rPr lang="en-US" sz="900" dirty="0"/>
              <a:t> van </a:t>
            </a:r>
            <a:r>
              <a:rPr lang="en-US" sz="900" dirty="0" err="1"/>
              <a:t>Onbekende</a:t>
            </a:r>
            <a:r>
              <a:rPr lang="en-US" sz="900" dirty="0"/>
              <a:t> auteur is </a:t>
            </a:r>
            <a:r>
              <a:rPr lang="en-US" sz="900" dirty="0" err="1"/>
              <a:t>gelicentieerd</a:t>
            </a:r>
            <a:r>
              <a:rPr lang="en-US" sz="900" dirty="0"/>
              <a:t> </a:t>
            </a:r>
            <a:r>
              <a:rPr lang="en-US" sz="900" dirty="0" err="1"/>
              <a:t>onder</a:t>
            </a:r>
            <a:r>
              <a:rPr lang="en-US" sz="900" dirty="0"/>
              <a:t>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384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4A7BC8-A88B-47A6-8CE8-1CDC69EB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krijg je kanker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C71302-7B9B-4D72-A0B5-9A82B9BF9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94560"/>
            <a:ext cx="5410200" cy="402412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Alcohol</a:t>
            </a:r>
          </a:p>
          <a:p>
            <a:pPr marL="0" indent="0">
              <a:buNone/>
            </a:pPr>
            <a:r>
              <a:rPr lang="nl-NL" dirty="0"/>
              <a:t>Ongezond eten</a:t>
            </a:r>
          </a:p>
          <a:p>
            <a:pPr marL="0" indent="0">
              <a:buNone/>
            </a:pPr>
            <a:r>
              <a:rPr lang="nl-NL" dirty="0"/>
              <a:t>Roken</a:t>
            </a:r>
          </a:p>
          <a:p>
            <a:pPr marL="0" indent="0">
              <a:buNone/>
            </a:pPr>
            <a:r>
              <a:rPr lang="nl-NL" dirty="0"/>
              <a:t>Chemisch afval (of fijnstof)</a:t>
            </a:r>
          </a:p>
          <a:p>
            <a:pPr marL="0" indent="0">
              <a:buNone/>
            </a:pPr>
            <a:r>
              <a:rPr lang="nl-NL" dirty="0"/>
              <a:t>Radioactief afval</a:t>
            </a:r>
          </a:p>
          <a:p>
            <a:pPr marL="0" indent="0">
              <a:buNone/>
            </a:pPr>
            <a:r>
              <a:rPr lang="nl-NL" dirty="0"/>
              <a:t>Te lang in de zon zitten (zonnebrand)</a:t>
            </a:r>
          </a:p>
          <a:p>
            <a:pPr marL="0" indent="0">
              <a:buNone/>
            </a:pPr>
            <a:r>
              <a:rPr lang="nl-NL" dirty="0"/>
              <a:t>Pech hebben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CF18B4-855E-4866-A85D-55ED36BF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9" y="1337203"/>
            <a:ext cx="4881482" cy="48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B4EA7-8459-4A5F-AE1C-380F80D2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899" y="259309"/>
            <a:ext cx="8390768" cy="1293028"/>
          </a:xfrm>
        </p:spPr>
        <p:txBody>
          <a:bodyPr/>
          <a:lstStyle/>
          <a:p>
            <a:r>
              <a:rPr lang="en-US" dirty="0"/>
              <a:t>Hoe word je </a:t>
            </a:r>
            <a:br>
              <a:rPr lang="en-US" dirty="0"/>
            </a:b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beter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C59C46-6F9C-47D3-A2EA-9A0A04890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0" y="1811647"/>
            <a:ext cx="5410200" cy="402412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Chirurgie, weg </a:t>
            </a:r>
            <a:r>
              <a:rPr lang="nl-NL" dirty="0" err="1"/>
              <a:t>snijde</a:t>
            </a:r>
            <a:r>
              <a:rPr lang="en-US" dirty="0"/>
              <a:t>n</a:t>
            </a:r>
          </a:p>
          <a:p>
            <a:pPr marL="0" indent="0">
              <a:buNone/>
            </a:pPr>
            <a:r>
              <a:rPr lang="en-US" dirty="0"/>
              <a:t>Chemo </a:t>
            </a:r>
            <a:r>
              <a:rPr lang="en-US" dirty="0" err="1"/>
              <a:t>therapie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Bestraling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Immuuntherapie</a:t>
            </a: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518D32DC-71C5-4962-BF28-3DFBABEC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99" y="3909941"/>
            <a:ext cx="3175334" cy="27914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06CDF-82D9-4D9F-B5B8-EF07239A7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096000" cy="68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30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B4EA7-8459-4A5F-AE1C-380F80D2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word je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beter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C59C46-6F9C-47D3-A2EA-9A0A04890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Chemo word gegeven via een infuus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A02C63AB-3F12-4E17-B732-12B0CA28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18582" y="2412112"/>
            <a:ext cx="4643118" cy="3482338"/>
          </a:xfrm>
          <a:prstGeom prst="rect">
            <a:avLst/>
          </a:prstGeom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B2090D0A-90CF-4513-A72E-FBE82058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3170" y="3285037"/>
            <a:ext cx="3621036" cy="27157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A6890EC-9DA0-48A5-9B92-DB2FDD8F9C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13" t="4642" r="4257" b="14340"/>
          <a:stretch/>
        </p:blipFill>
        <p:spPr>
          <a:xfrm rot="5400000">
            <a:off x="3431702" y="3437025"/>
            <a:ext cx="3621037" cy="24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densspo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264</Words>
  <Application>Microsoft Office PowerPoint</Application>
  <PresentationFormat>Breedbeeld</PresentationFormat>
  <Paragraphs>79</Paragraphs>
  <Slides>13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Condensspoor</vt:lpstr>
      <vt:lpstr>spReekbeurt over: Kanker</vt:lpstr>
      <vt:lpstr>Waarom geef ik mijn spreekbeurt over kanker</vt:lpstr>
      <vt:lpstr>Zo werkt je lichaam</vt:lpstr>
      <vt:lpstr>Wat is kanker</vt:lpstr>
      <vt:lpstr>Hoe weet je dat je kanker hebt</vt:lpstr>
      <vt:lpstr>PowerPoint-presentatie</vt:lpstr>
      <vt:lpstr>Hoe krijg je kanker</vt:lpstr>
      <vt:lpstr>Hoe word je  weer beter</vt:lpstr>
      <vt:lpstr>Hoe word je weer beter</vt:lpstr>
      <vt:lpstr>Bestraling</vt:lpstr>
      <vt:lpstr>Immuunterapie</vt:lpstr>
      <vt:lpstr>Meer informatie over kanker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spreekbeurt over: Kanker</dc:title>
  <dc:creator>Michiel de Vries</dc:creator>
  <cp:lastModifiedBy>Michiel de Vries</cp:lastModifiedBy>
  <cp:revision>55</cp:revision>
  <dcterms:created xsi:type="dcterms:W3CDTF">2019-09-15T11:44:08Z</dcterms:created>
  <dcterms:modified xsi:type="dcterms:W3CDTF">2019-09-24T16:05:31Z</dcterms:modified>
</cp:coreProperties>
</file>